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80" r:id="rId4"/>
    <p:sldId id="274" r:id="rId5"/>
    <p:sldId id="293" r:id="rId6"/>
    <p:sldId id="275" r:id="rId7"/>
    <p:sldId id="276" r:id="rId8"/>
    <p:sldId id="277" r:id="rId9"/>
    <p:sldId id="278" r:id="rId10"/>
    <p:sldId id="279" r:id="rId11"/>
    <p:sldId id="281" r:id="rId12"/>
    <p:sldId id="282" r:id="rId13"/>
    <p:sldId id="283" r:id="rId14"/>
    <p:sldId id="294" r:id="rId15"/>
    <p:sldId id="284" r:id="rId16"/>
    <p:sldId id="285" r:id="rId17"/>
    <p:sldId id="286" r:id="rId18"/>
    <p:sldId id="287" r:id="rId19"/>
    <p:sldId id="300" r:id="rId20"/>
    <p:sldId id="288" r:id="rId21"/>
    <p:sldId id="289" r:id="rId22"/>
    <p:sldId id="290" r:id="rId23"/>
    <p:sldId id="295" r:id="rId24"/>
    <p:sldId id="296" r:id="rId25"/>
    <p:sldId id="297" r:id="rId26"/>
    <p:sldId id="298" r:id="rId27"/>
    <p:sldId id="299" r:id="rId28"/>
    <p:sldId id="291" r:id="rId29"/>
    <p:sldId id="257" r:id="rId30"/>
    <p:sldId id="301" r:id="rId3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 Yadav" userId="a19c4d9cef5f34f8" providerId="LiveId" clId="{EB989F33-363F-4A3E-BC9F-4063256D3AE8}"/>
    <pc:docChg chg="custSel addSld delSld modSld">
      <pc:chgData name="Harsh Yadav" userId="a19c4d9cef5f34f8" providerId="LiveId" clId="{EB989F33-363F-4A3E-BC9F-4063256D3AE8}" dt="2022-11-16T17:32:43.167" v="45" actId="680"/>
      <pc:docMkLst>
        <pc:docMk/>
      </pc:docMkLst>
      <pc:sldChg chg="addSp modSp mod">
        <pc:chgData name="Harsh Yadav" userId="a19c4d9cef5f34f8" providerId="LiveId" clId="{EB989F33-363F-4A3E-BC9F-4063256D3AE8}" dt="2022-11-16T17:31:55.896" v="28" actId="14100"/>
        <pc:sldMkLst>
          <pc:docMk/>
          <pc:sldMk cId="189970470" sldId="257"/>
        </pc:sldMkLst>
        <pc:picChg chg="add mod">
          <ac:chgData name="Harsh Yadav" userId="a19c4d9cef5f34f8" providerId="LiveId" clId="{EB989F33-363F-4A3E-BC9F-4063256D3AE8}" dt="2022-11-16T17:31:02.155" v="11" actId="1076"/>
          <ac:picMkLst>
            <pc:docMk/>
            <pc:sldMk cId="189970470" sldId="257"/>
            <ac:picMk id="2" creationId="{D1ACC9E0-0C22-8CB3-04B4-F8C43285DA46}"/>
          </ac:picMkLst>
        </pc:picChg>
        <pc:picChg chg="mod">
          <ac:chgData name="Harsh Yadav" userId="a19c4d9cef5f34f8" providerId="LiveId" clId="{EB989F33-363F-4A3E-BC9F-4063256D3AE8}" dt="2022-11-16T17:31:05.332" v="12" actId="1076"/>
          <ac:picMkLst>
            <pc:docMk/>
            <pc:sldMk cId="189970470" sldId="257"/>
            <ac:picMk id="3" creationId="{EA5DE766-763C-C700-C3DF-3A8E22404A63}"/>
          </ac:picMkLst>
        </pc:picChg>
        <pc:picChg chg="add mod">
          <ac:chgData name="Harsh Yadav" userId="a19c4d9cef5f34f8" providerId="LiveId" clId="{EB989F33-363F-4A3E-BC9F-4063256D3AE8}" dt="2022-11-16T17:30:58.559" v="10" actId="1076"/>
          <ac:picMkLst>
            <pc:docMk/>
            <pc:sldMk cId="189970470" sldId="257"/>
            <ac:picMk id="4" creationId="{53923F62-90B7-80E2-FD60-79486BF34028}"/>
          </ac:picMkLst>
        </pc:picChg>
        <pc:picChg chg="add mod">
          <ac:chgData name="Harsh Yadav" userId="a19c4d9cef5f34f8" providerId="LiveId" clId="{EB989F33-363F-4A3E-BC9F-4063256D3AE8}" dt="2022-11-16T17:31:30.749" v="19" actId="1076"/>
          <ac:picMkLst>
            <pc:docMk/>
            <pc:sldMk cId="189970470" sldId="257"/>
            <ac:picMk id="5" creationId="{11750177-D582-2E30-895F-630B1963D539}"/>
          </ac:picMkLst>
        </pc:picChg>
        <pc:picChg chg="add mod">
          <ac:chgData name="Harsh Yadav" userId="a19c4d9cef5f34f8" providerId="LiveId" clId="{EB989F33-363F-4A3E-BC9F-4063256D3AE8}" dt="2022-11-16T17:31:41.525" v="23" actId="1076"/>
          <ac:picMkLst>
            <pc:docMk/>
            <pc:sldMk cId="189970470" sldId="257"/>
            <ac:picMk id="6" creationId="{86042175-B003-9296-D779-55C9294DDEAE}"/>
          </ac:picMkLst>
        </pc:picChg>
        <pc:picChg chg="add mod">
          <ac:chgData name="Harsh Yadav" userId="a19c4d9cef5f34f8" providerId="LiveId" clId="{EB989F33-363F-4A3E-BC9F-4063256D3AE8}" dt="2022-11-16T17:31:55.896" v="28" actId="14100"/>
          <ac:picMkLst>
            <pc:docMk/>
            <pc:sldMk cId="189970470" sldId="257"/>
            <ac:picMk id="7" creationId="{08B205A9-1472-D9C5-93FA-FE05E33B5755}"/>
          </ac:picMkLst>
        </pc:picChg>
      </pc:sldChg>
      <pc:sldChg chg="delSp modSp del mod">
        <pc:chgData name="Harsh Yadav" userId="a19c4d9cef5f34f8" providerId="LiveId" clId="{EB989F33-363F-4A3E-BC9F-4063256D3AE8}" dt="2022-11-16T17:31:13.171" v="14" actId="47"/>
        <pc:sldMkLst>
          <pc:docMk/>
          <pc:sldMk cId="1670843135" sldId="258"/>
        </pc:sldMkLst>
        <pc:picChg chg="del mod">
          <ac:chgData name="Harsh Yadav" userId="a19c4d9cef5f34f8" providerId="LiveId" clId="{EB989F33-363F-4A3E-BC9F-4063256D3AE8}" dt="2022-11-16T17:30:27.652" v="3" actId="21"/>
          <ac:picMkLst>
            <pc:docMk/>
            <pc:sldMk cId="1670843135" sldId="258"/>
            <ac:picMk id="3" creationId="{CA8E9823-7C82-6D62-4B66-402FC99A038B}"/>
          </ac:picMkLst>
        </pc:picChg>
      </pc:sldChg>
      <pc:sldChg chg="delSp modSp del mod">
        <pc:chgData name="Harsh Yadav" userId="a19c4d9cef5f34f8" providerId="LiveId" clId="{EB989F33-363F-4A3E-BC9F-4063256D3AE8}" dt="2022-11-16T17:31:11.879" v="13" actId="47"/>
        <pc:sldMkLst>
          <pc:docMk/>
          <pc:sldMk cId="1797613009" sldId="259"/>
        </pc:sldMkLst>
        <pc:picChg chg="del mod">
          <ac:chgData name="Harsh Yadav" userId="a19c4d9cef5f34f8" providerId="LiveId" clId="{EB989F33-363F-4A3E-BC9F-4063256D3AE8}" dt="2022-11-16T17:30:49.577" v="8" actId="21"/>
          <ac:picMkLst>
            <pc:docMk/>
            <pc:sldMk cId="1797613009" sldId="259"/>
            <ac:picMk id="3" creationId="{58547DEF-B0A8-7FFE-653C-8BF1A8BD2B0F}"/>
          </ac:picMkLst>
        </pc:picChg>
      </pc:sldChg>
      <pc:sldChg chg="delSp del mod">
        <pc:chgData name="Harsh Yadav" userId="a19c4d9cef5f34f8" providerId="LiveId" clId="{EB989F33-363F-4A3E-BC9F-4063256D3AE8}" dt="2022-11-16T17:32:13.004" v="41" actId="47"/>
        <pc:sldMkLst>
          <pc:docMk/>
          <pc:sldMk cId="832409181" sldId="260"/>
        </pc:sldMkLst>
        <pc:picChg chg="del">
          <ac:chgData name="Harsh Yadav" userId="a19c4d9cef5f34f8" providerId="LiveId" clId="{EB989F33-363F-4A3E-BC9F-4063256D3AE8}" dt="2022-11-16T17:31:15.897" v="15" actId="21"/>
          <ac:picMkLst>
            <pc:docMk/>
            <pc:sldMk cId="832409181" sldId="260"/>
            <ac:picMk id="3" creationId="{D8173441-C778-9139-4211-AFCD71FB6700}"/>
          </ac:picMkLst>
        </pc:picChg>
      </pc:sldChg>
      <pc:sldChg chg="delSp del mod">
        <pc:chgData name="Harsh Yadav" userId="a19c4d9cef5f34f8" providerId="LiveId" clId="{EB989F33-363F-4A3E-BC9F-4063256D3AE8}" dt="2022-11-16T17:32:12.046" v="40" actId="47"/>
        <pc:sldMkLst>
          <pc:docMk/>
          <pc:sldMk cId="63839562" sldId="261"/>
        </pc:sldMkLst>
        <pc:picChg chg="del">
          <ac:chgData name="Harsh Yadav" userId="a19c4d9cef5f34f8" providerId="LiveId" clId="{EB989F33-363F-4A3E-BC9F-4063256D3AE8}" dt="2022-11-16T17:31:33.971" v="20" actId="21"/>
          <ac:picMkLst>
            <pc:docMk/>
            <pc:sldMk cId="63839562" sldId="261"/>
            <ac:picMk id="3" creationId="{FDF6D8F7-F0C4-BB1C-E493-A006D01D3174}"/>
          </ac:picMkLst>
        </pc:picChg>
      </pc:sldChg>
      <pc:sldChg chg="delSp del mod">
        <pc:chgData name="Harsh Yadav" userId="a19c4d9cef5f34f8" providerId="LiveId" clId="{EB989F33-363F-4A3E-BC9F-4063256D3AE8}" dt="2022-11-16T17:32:11.694" v="39" actId="47"/>
        <pc:sldMkLst>
          <pc:docMk/>
          <pc:sldMk cId="133839769" sldId="262"/>
        </pc:sldMkLst>
        <pc:picChg chg="del">
          <ac:chgData name="Harsh Yadav" userId="a19c4d9cef5f34f8" providerId="LiveId" clId="{EB989F33-363F-4A3E-BC9F-4063256D3AE8}" dt="2022-11-16T17:31:43.982" v="24" actId="21"/>
          <ac:picMkLst>
            <pc:docMk/>
            <pc:sldMk cId="133839769" sldId="262"/>
            <ac:picMk id="3" creationId="{90D444C1-0018-0671-3D04-08499788C1CE}"/>
          </ac:picMkLst>
        </pc:picChg>
      </pc:sldChg>
      <pc:sldChg chg="del">
        <pc:chgData name="Harsh Yadav" userId="a19c4d9cef5f34f8" providerId="LiveId" clId="{EB989F33-363F-4A3E-BC9F-4063256D3AE8}" dt="2022-11-16T17:32:11.242" v="38" actId="47"/>
        <pc:sldMkLst>
          <pc:docMk/>
          <pc:sldMk cId="3571867255" sldId="263"/>
        </pc:sldMkLst>
      </pc:sldChg>
      <pc:sldChg chg="del">
        <pc:chgData name="Harsh Yadav" userId="a19c4d9cef5f34f8" providerId="LiveId" clId="{EB989F33-363F-4A3E-BC9F-4063256D3AE8}" dt="2022-11-16T17:32:10.834" v="37" actId="47"/>
        <pc:sldMkLst>
          <pc:docMk/>
          <pc:sldMk cId="1619876930" sldId="264"/>
        </pc:sldMkLst>
      </pc:sldChg>
      <pc:sldChg chg="del">
        <pc:chgData name="Harsh Yadav" userId="a19c4d9cef5f34f8" providerId="LiveId" clId="{EB989F33-363F-4A3E-BC9F-4063256D3AE8}" dt="2022-11-16T17:32:10.488" v="36" actId="47"/>
        <pc:sldMkLst>
          <pc:docMk/>
          <pc:sldMk cId="2883646843" sldId="265"/>
        </pc:sldMkLst>
      </pc:sldChg>
      <pc:sldChg chg="del">
        <pc:chgData name="Harsh Yadav" userId="a19c4d9cef5f34f8" providerId="LiveId" clId="{EB989F33-363F-4A3E-BC9F-4063256D3AE8}" dt="2022-11-16T17:32:10.271" v="35" actId="47"/>
        <pc:sldMkLst>
          <pc:docMk/>
          <pc:sldMk cId="3754408126" sldId="266"/>
        </pc:sldMkLst>
      </pc:sldChg>
      <pc:sldChg chg="del">
        <pc:chgData name="Harsh Yadav" userId="a19c4d9cef5f34f8" providerId="LiveId" clId="{EB989F33-363F-4A3E-BC9F-4063256D3AE8}" dt="2022-11-16T17:32:09.865" v="34" actId="47"/>
        <pc:sldMkLst>
          <pc:docMk/>
          <pc:sldMk cId="585505148" sldId="267"/>
        </pc:sldMkLst>
      </pc:sldChg>
      <pc:sldChg chg="del">
        <pc:chgData name="Harsh Yadav" userId="a19c4d9cef5f34f8" providerId="LiveId" clId="{EB989F33-363F-4A3E-BC9F-4063256D3AE8}" dt="2022-11-16T17:32:09.539" v="33" actId="47"/>
        <pc:sldMkLst>
          <pc:docMk/>
          <pc:sldMk cId="3344203524" sldId="268"/>
        </pc:sldMkLst>
      </pc:sldChg>
      <pc:sldChg chg="del">
        <pc:chgData name="Harsh Yadav" userId="a19c4d9cef5f34f8" providerId="LiveId" clId="{EB989F33-363F-4A3E-BC9F-4063256D3AE8}" dt="2022-11-16T17:32:08.231" v="32" actId="47"/>
        <pc:sldMkLst>
          <pc:docMk/>
          <pc:sldMk cId="334766064" sldId="269"/>
        </pc:sldMkLst>
      </pc:sldChg>
      <pc:sldChg chg="del">
        <pc:chgData name="Harsh Yadav" userId="a19c4d9cef5f34f8" providerId="LiveId" clId="{EB989F33-363F-4A3E-BC9F-4063256D3AE8}" dt="2022-11-16T17:32:07.944" v="31" actId="47"/>
        <pc:sldMkLst>
          <pc:docMk/>
          <pc:sldMk cId="52158247" sldId="270"/>
        </pc:sldMkLst>
      </pc:sldChg>
      <pc:sldChg chg="del">
        <pc:chgData name="Harsh Yadav" userId="a19c4d9cef5f34f8" providerId="LiveId" clId="{EB989F33-363F-4A3E-BC9F-4063256D3AE8}" dt="2022-11-16T17:32:07.673" v="30" actId="47"/>
        <pc:sldMkLst>
          <pc:docMk/>
          <pc:sldMk cId="57418337" sldId="271"/>
        </pc:sldMkLst>
      </pc:sldChg>
      <pc:sldChg chg="del">
        <pc:chgData name="Harsh Yadav" userId="a19c4d9cef5f34f8" providerId="LiveId" clId="{EB989F33-363F-4A3E-BC9F-4063256D3AE8}" dt="2022-11-16T17:32:07.431" v="29" actId="47"/>
        <pc:sldMkLst>
          <pc:docMk/>
          <pc:sldMk cId="423026293" sldId="272"/>
        </pc:sldMkLst>
      </pc:sldChg>
      <pc:sldChg chg="del">
        <pc:chgData name="Harsh Yadav" userId="a19c4d9cef5f34f8" providerId="LiveId" clId="{EB989F33-363F-4A3E-BC9F-4063256D3AE8}" dt="2022-11-16T17:32:14.083" v="42" actId="47"/>
        <pc:sldMkLst>
          <pc:docMk/>
          <pc:sldMk cId="1364808580" sldId="292"/>
        </pc:sldMkLst>
      </pc:sldChg>
      <pc:sldChg chg="new">
        <pc:chgData name="Harsh Yadav" userId="a19c4d9cef5f34f8" providerId="LiveId" clId="{EB989F33-363F-4A3E-BC9F-4063256D3AE8}" dt="2022-11-16T17:32:43.167" v="45" actId="680"/>
        <pc:sldMkLst>
          <pc:docMk/>
          <pc:sldMk cId="1212786258" sldId="301"/>
        </pc:sldMkLst>
      </pc:sldChg>
      <pc:sldChg chg="new del">
        <pc:chgData name="Harsh Yadav" userId="a19c4d9cef5f34f8" providerId="LiveId" clId="{EB989F33-363F-4A3E-BC9F-4063256D3AE8}" dt="2022-11-16T17:32:41.675" v="44" actId="47"/>
        <pc:sldMkLst>
          <pc:docMk/>
          <pc:sldMk cId="1247726047" sldId="30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8F57B-95B2-39B8-3285-40660AABC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B16B6-824D-8BFA-F8D7-EB7AA3082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8972-068E-B2CF-05E8-0B580B328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B32CC-1BDA-4657-A44B-1CD71FE370D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0DA74-060D-493B-5960-ADBD0B166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13F8E-CD96-EA5D-23A1-20EC842C5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BB919-E612-4708-9BD8-FCA7E6E7A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86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B53F9-5C2C-1F13-5D28-077420552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9D2BA9-E798-099A-C6AF-B8D6FB99E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D11D-32F1-C713-79B8-D9746A7C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B32CC-1BDA-4657-A44B-1CD71FE370D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795AD-A4B4-D23D-0ED1-CA675225D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E599E-04CA-30A3-0DB7-1C2477A56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BB919-E612-4708-9BD8-FCA7E6E7A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547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86532-0D62-FBE5-2DFC-87AF1B321F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921FAF-6ADD-C832-A5D2-2A04B1DD4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E9801-62D9-A8DC-0DD4-5A294107D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B32CC-1BDA-4657-A44B-1CD71FE370D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7AE0E-93C6-DF0B-DD9D-519A5EB7C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282E1-D378-303F-6CCC-A743A616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BB919-E612-4708-9BD8-FCA7E6E7A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957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1FD8-053A-7D58-D69C-8621A784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0008-7D46-227C-4B5C-FC92FBF98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434D3-155E-E027-D819-AC1A622CD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B32CC-1BDA-4657-A44B-1CD71FE370D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B7176-8BF2-27E1-6CF3-08C178FB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7A5EB-EEA3-4F6A-3EC5-829AFCC16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BB919-E612-4708-9BD8-FCA7E6E7A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84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4D0E-F18D-34DB-5F90-479FEDC3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9AEF4-B76B-06F6-73D3-12A60C442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81055-6270-30C7-CFA2-980D77913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B32CC-1BDA-4657-A44B-1CD71FE370D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4C176-9FFC-39B4-E569-233A26E2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FF737-84A8-5253-F514-D9A01C6A7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BB919-E612-4708-9BD8-FCA7E6E7A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399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2AD8-2811-E773-4ECA-29B627C47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2163B-C6B8-AFC8-6B49-1DD89F29C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32DE92-DDD2-63EB-FBD7-46F55CB22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C8077-48BA-81DA-35E9-85EA8B56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B32CC-1BDA-4657-A44B-1CD71FE370D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75AF3-CFB4-3CA1-97A6-B01ACB15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EF7B6-116D-5BF6-5E08-9366D24C1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BB919-E612-4708-9BD8-FCA7E6E7A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867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8A7E-A4DA-B49A-FA10-12BB56B3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2FDA7-6A5B-96F8-B6CB-7384BCCC2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01099-1913-996D-350C-82C5C5661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4FE0D3-2716-7921-AB4E-9F7A1E180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74AF6A-4A12-57AC-B0D5-1E62E4A9E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951EB-80EE-38CB-E212-7553ACD91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B32CC-1BDA-4657-A44B-1CD71FE370D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56D944-667A-9483-30DC-E5517D927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4C5D88-0D34-C2BC-BE5E-FD79B3EA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BB919-E612-4708-9BD8-FCA7E6E7A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651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1D959-357B-CF65-133C-1923705D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3E0AAB-F1A8-E8A8-141C-4CCC1149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B32CC-1BDA-4657-A44B-1CD71FE370D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78261-63AA-512A-1727-D470F5E7D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D870D-F4D0-C0CA-508A-9D9C8962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BB919-E612-4708-9BD8-FCA7E6E7A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110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4587A3-FCFF-A9A2-99D6-497647CD2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B32CC-1BDA-4657-A44B-1CD71FE370D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ECF18C-5258-C3F5-7363-E5F56FBBA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03EF-E6FA-5BAD-6FEE-496E13E1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BB919-E612-4708-9BD8-FCA7E6E7A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62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FDEB-AEBF-F384-5EC0-84983610C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D7FEC-0937-A4B8-CCBB-C197E46F9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F48DA-C760-412D-7AD3-0D4412145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DD6DB-FFC4-1E6A-5AD3-60F8FE9DD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B32CC-1BDA-4657-A44B-1CD71FE370D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DF26F-84FA-0B37-D7A9-3C70FB17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804DD-D666-276D-DD45-F7D5F256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BB919-E612-4708-9BD8-FCA7E6E7A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651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2818-644A-C163-9AEB-1348680BF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5BE56-8B54-D924-DE91-CB98284A29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F31D5-8E63-D83A-38E7-3F64E9893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E30E7-BB9E-AC7B-29B5-9AAF832CA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B32CC-1BDA-4657-A44B-1CD71FE370D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7691DA-C857-A93C-C498-5A5F13256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4201F-6947-DB73-283A-3111ED66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BB919-E612-4708-9BD8-FCA7E6E7A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509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F2DB8A-C79C-2C15-A370-8F66D897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65F41-4AAD-AEB9-B96A-1792E751D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1EFFD-DC71-9E15-E59C-E4D47A59E4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B32CC-1BDA-4657-A44B-1CD71FE370DC}" type="datetimeFigureOut">
              <a:rPr lang="en-IN" smtClean="0"/>
              <a:t>16-11-2022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47AAC-B478-26C9-82C8-BECE39639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E6AD6-AF4D-2420-D8F2-A848AF84B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BB919-E612-4708-9BD8-FCA7E6E7A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867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F4CE-D4AA-A3A5-FC57-19BCCB8E1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IN" dirty="0"/>
              <a:t>HOUSING PRICE PREDICTION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D5D4F-1208-9577-E4AA-BCCE0FCF8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3744" y="2762054"/>
            <a:ext cx="9144000" cy="3619892"/>
          </a:xfrm>
        </p:spPr>
        <p:txBody>
          <a:bodyPr>
            <a:normAutofit lnSpcReduction="10000"/>
          </a:bodyPr>
          <a:lstStyle/>
          <a:p>
            <a:pPr rtl="0">
              <a:spcBef>
                <a:spcPts val="0"/>
              </a:spcBef>
              <a:spcAft>
                <a:spcPts val="100"/>
              </a:spcAft>
            </a:pPr>
            <a:r>
              <a:rPr lang="en-IN" sz="1800" b="0" i="0" u="none" strike="noStrike" dirty="0">
                <a:effectLst/>
                <a:latin typeface="Merriweather" panose="020B0604020202020204" pitchFamily="2" charset="0"/>
              </a:rPr>
              <a:t>                 Platform - ANACONDA</a:t>
            </a:r>
            <a:endParaRPr lang="en-IN" dirty="0">
              <a:effectLst/>
            </a:endParaRPr>
          </a:p>
          <a:p>
            <a:pPr rtl="0">
              <a:spcBef>
                <a:spcPts val="0"/>
              </a:spcBef>
              <a:spcAft>
                <a:spcPts val="100"/>
              </a:spcAft>
            </a:pPr>
            <a:r>
              <a:rPr lang="en-IN" sz="1800" b="0" i="0" u="none" strike="noStrike" dirty="0">
                <a:effectLst/>
                <a:latin typeface="Merriweather" panose="020B0604020202020204" pitchFamily="2" charset="0"/>
              </a:rPr>
              <a:t>                 Programming Language - PYTHON</a:t>
            </a:r>
            <a:endParaRPr lang="en-IN" dirty="0">
              <a:effectLst/>
            </a:endParaRPr>
          </a:p>
          <a:p>
            <a:pPr marL="457200" marR="190500" rtl="0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effectLst/>
                <a:latin typeface="Merriweather" panose="020B0604020202020204" pitchFamily="2" charset="0"/>
              </a:rPr>
              <a:t>Dimensions of Data - 23,000 Records</a:t>
            </a:r>
            <a:endParaRPr lang="en-IN" dirty="0">
              <a:effectLst/>
            </a:endParaRPr>
          </a:p>
          <a:p>
            <a:pPr marL="457200" marR="190500" rtl="0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effectLst/>
                <a:latin typeface="Merriweather" panose="020B0604020202020204" pitchFamily="2" charset="0"/>
              </a:rPr>
              <a:t>                                      21 Features</a:t>
            </a:r>
            <a:endParaRPr lang="en-IN" dirty="0">
              <a:effectLst/>
            </a:endParaRPr>
          </a:p>
          <a:p>
            <a:pPr marL="457200" marR="190500" rtl="0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effectLst/>
                <a:latin typeface="Merriweather" panose="020B0604020202020204" pitchFamily="2" charset="0"/>
              </a:rPr>
              <a:t>Team Members - 4</a:t>
            </a:r>
            <a:endParaRPr lang="en-IN" dirty="0">
              <a:effectLst/>
            </a:endParaRPr>
          </a:p>
          <a:p>
            <a:pPr marL="457200" marR="190500" rtl="0">
              <a:spcBef>
                <a:spcPts val="0"/>
              </a:spcBef>
              <a:spcAft>
                <a:spcPts val="0"/>
              </a:spcAft>
            </a:pPr>
            <a:br>
              <a:rPr lang="en-IN" dirty="0"/>
            </a:br>
            <a:r>
              <a:rPr lang="en-IN" sz="1800" b="0" i="0" u="none" strike="noStrike" dirty="0">
                <a:effectLst/>
                <a:latin typeface="Merriweather" panose="020B0604020202020204" pitchFamily="2" charset="0"/>
              </a:rPr>
              <a:t>       MODELS &amp; TECHNIQUES USED                   ACCURACY</a:t>
            </a:r>
          </a:p>
          <a:p>
            <a:pPr marL="457200" marR="190500" rtl="0">
              <a:spcBef>
                <a:spcPts val="0"/>
              </a:spcBef>
              <a:spcAft>
                <a:spcPts val="0"/>
              </a:spcAft>
            </a:pPr>
            <a:endParaRPr lang="en-IN" sz="1800" b="0" i="0" u="none" strike="noStrike" dirty="0">
              <a:effectLst/>
              <a:latin typeface="Merriweather" panose="020B0604020202020204" pitchFamily="2" charset="0"/>
            </a:endParaRPr>
          </a:p>
          <a:p>
            <a:pPr marL="457200" marR="190500" rtl="0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effectLst/>
                <a:latin typeface="Merriweather" panose="020B0604020202020204" pitchFamily="2" charset="0"/>
              </a:rPr>
              <a:t>Linear Regression (with Outliers)                 74.9%</a:t>
            </a:r>
            <a:endParaRPr lang="en-IN" dirty="0">
              <a:effectLst/>
            </a:endParaRPr>
          </a:p>
          <a:p>
            <a:pPr marL="457200" marR="190500" rtl="0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effectLst/>
                <a:latin typeface="Merriweather" panose="020B0604020202020204" pitchFamily="2" charset="0"/>
              </a:rPr>
              <a:t>  Linear Regression (without Outliers)          80.02%</a:t>
            </a:r>
            <a:endParaRPr lang="en-IN" dirty="0">
              <a:effectLst/>
            </a:endParaRPr>
          </a:p>
          <a:p>
            <a:pPr marR="190500" rtl="0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effectLst/>
                <a:latin typeface="Merriweather" panose="020B0604020202020204" pitchFamily="2" charset="0"/>
              </a:rPr>
              <a:t>        Decision Tree Regressor                                    83.5%</a:t>
            </a:r>
            <a:endParaRPr lang="en-IN" dirty="0">
              <a:effectLst/>
            </a:endParaRPr>
          </a:p>
          <a:p>
            <a:pPr marR="190500" rtl="0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effectLst/>
                <a:latin typeface="Merriweather" panose="020B0604020202020204" pitchFamily="2" charset="0"/>
              </a:rPr>
              <a:t>          </a:t>
            </a:r>
            <a:r>
              <a:rPr lang="en-IN" sz="1800" b="0" i="0" u="none" strike="noStrike" dirty="0" err="1">
                <a:effectLst/>
                <a:latin typeface="Merriweather" panose="020B0604020202020204" pitchFamily="2" charset="0"/>
              </a:rPr>
              <a:t>XGBoost</a:t>
            </a:r>
            <a:r>
              <a:rPr lang="en-IN" sz="1800" b="0" i="0" u="none" strike="noStrike" dirty="0">
                <a:effectLst/>
                <a:latin typeface="Merriweather" panose="020B0604020202020204" pitchFamily="2" charset="0"/>
              </a:rPr>
              <a:t>                                                                    85.51%</a:t>
            </a:r>
            <a:endParaRPr lang="en-IN" dirty="0">
              <a:effectLst/>
            </a:endParaRPr>
          </a:p>
          <a:p>
            <a:pPr marR="190500" rtl="0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effectLst/>
                <a:latin typeface="Merriweather" panose="020B0604020202020204" pitchFamily="2" charset="0"/>
              </a:rPr>
              <a:t>            Random Forest Regressor                                 88.44%</a:t>
            </a:r>
            <a:endParaRPr lang="en-IN" dirty="0">
              <a:effectLst/>
            </a:endParaRPr>
          </a:p>
          <a:p>
            <a:pPr marR="190500" rtl="0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effectLst/>
                <a:latin typeface="Merriweather" panose="020B0604020202020204" pitchFamily="2" charset="0"/>
              </a:rPr>
              <a:t>           Gradient Boosting Regression                        89.01%</a:t>
            </a:r>
            <a:endParaRPr lang="en-IN" dirty="0">
              <a:effectLst/>
            </a:endParaRPr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9494FC-C68C-B559-DF85-71E1ACB0D650}"/>
              </a:ext>
            </a:extLst>
          </p:cNvPr>
          <p:cNvSpPr/>
          <p:nvPr/>
        </p:nvSpPr>
        <p:spPr>
          <a:xfrm>
            <a:off x="2903455" y="4053526"/>
            <a:ext cx="6872141" cy="20644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9D5696-D2E0-3F89-C835-B1814B18AFF8}"/>
              </a:ext>
            </a:extLst>
          </p:cNvPr>
          <p:cNvSpPr/>
          <p:nvPr/>
        </p:nvSpPr>
        <p:spPr>
          <a:xfrm>
            <a:off x="1263192" y="1065228"/>
            <a:ext cx="9673471" cy="15082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265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4A1C-EA83-533F-8848-299433568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1637BC-E4FB-5610-5CB2-DD87DE264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032" y="365125"/>
            <a:ext cx="11171263" cy="6054529"/>
          </a:xfrm>
        </p:spPr>
      </p:pic>
    </p:spTree>
    <p:extLst>
      <p:ext uri="{BB962C8B-B14F-4D97-AF65-F5344CB8AC3E}">
        <p14:creationId xmlns:p14="http://schemas.microsoft.com/office/powerpoint/2010/main" val="3556947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27E6-F5A4-EE3C-F2EB-3E8E5EB1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EF9E30-A45E-B511-4131-6125FBAC5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919" y="365125"/>
            <a:ext cx="10256162" cy="6027672"/>
          </a:xfrm>
        </p:spPr>
      </p:pic>
    </p:spTree>
    <p:extLst>
      <p:ext uri="{BB962C8B-B14F-4D97-AF65-F5344CB8AC3E}">
        <p14:creationId xmlns:p14="http://schemas.microsoft.com/office/powerpoint/2010/main" val="707436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698E-FE3D-A895-BCBD-BC76014C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0AD39-5C48-030A-F12F-8F3A69ECD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A0A2E-B3B7-5B95-F05E-6E84BA728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64" y="407872"/>
            <a:ext cx="7408472" cy="60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44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D2D64-42FA-AA16-6389-8B24BC3F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A8B6B3-58F5-CD30-92D1-9AE6BEE9B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989" y="650449"/>
            <a:ext cx="9182739" cy="5772008"/>
          </a:xfrm>
        </p:spPr>
      </p:pic>
    </p:spTree>
    <p:extLst>
      <p:ext uri="{BB962C8B-B14F-4D97-AF65-F5344CB8AC3E}">
        <p14:creationId xmlns:p14="http://schemas.microsoft.com/office/powerpoint/2010/main" val="4059576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B7F9-D0A2-28BE-798E-4C87FAF9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6F68B7-1A06-FFBF-9BD9-E8F6C4165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0941"/>
            <a:ext cx="10694030" cy="3216118"/>
          </a:xfrm>
        </p:spPr>
      </p:pic>
    </p:spTree>
    <p:extLst>
      <p:ext uri="{BB962C8B-B14F-4D97-AF65-F5344CB8AC3E}">
        <p14:creationId xmlns:p14="http://schemas.microsoft.com/office/powerpoint/2010/main" val="3581692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2C98-6D97-0AEC-86CE-BD5A1713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1076F4-2EE4-FE42-0233-E80E8D062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8919" y="365125"/>
            <a:ext cx="4998814" cy="272752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D1AF0-D700-4343-B849-187257895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10"/>
          <a:stretch/>
        </p:blipFill>
        <p:spPr>
          <a:xfrm>
            <a:off x="872133" y="467037"/>
            <a:ext cx="5136149" cy="2447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131BE3-8A67-08D0-BAFE-265D67D4B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51" y="3429000"/>
            <a:ext cx="5048431" cy="2762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90A3D3-79D6-4941-D331-35AAB891C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986" y="3429000"/>
            <a:ext cx="5014395" cy="27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24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653CB-ABC9-BD58-3113-6B0931DD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CB1AA8-DE1E-EB02-1506-94801B9B7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32" y="260940"/>
            <a:ext cx="5562712" cy="28594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9158C9-A189-36AA-935B-A99C37E50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"/>
          <a:stretch/>
        </p:blipFill>
        <p:spPr>
          <a:xfrm>
            <a:off x="5863471" y="260940"/>
            <a:ext cx="6243687" cy="2859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12839-FE51-2161-DAC9-F5CFAA33B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32" y="3332029"/>
            <a:ext cx="5562712" cy="30889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F5056-C5C0-DF0A-D894-024947A53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206" y="3313154"/>
            <a:ext cx="5929062" cy="310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60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B98A3-1908-8E82-1D3E-500EB8D5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728476-0604-4B42-179B-76AE92A68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30" y="232495"/>
            <a:ext cx="5844568" cy="30973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CB35C1-5088-2A9B-DF07-02A8FACA1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07" y="256659"/>
            <a:ext cx="5608675" cy="3073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4A29B6-B227-4E31-4FC3-C0B0818F8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582" y="3494056"/>
            <a:ext cx="5681522" cy="31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75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6A5FE-D7D5-E9AA-66D4-90CF814C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412432-9C2E-97E9-5BD7-14C0CE8DB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513" y="365125"/>
            <a:ext cx="5507799" cy="29719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0AF2F2-7EC7-B1A4-15AA-5DF6EE8C5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690" y="365125"/>
            <a:ext cx="5205642" cy="3049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393CE5-211F-C075-4F85-5F885FB8D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13" y="3520912"/>
            <a:ext cx="4538432" cy="2864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3270D0-F6D2-E641-EF24-31A770A29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323" y="3623707"/>
            <a:ext cx="5128375" cy="265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95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ABDF0-6DD6-BD58-DECC-D698F44C4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58" y="39558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900" b="1" dirty="0"/>
              <a:t>LINEAR REGRESSION </a:t>
            </a:r>
            <a:br>
              <a:rPr lang="en-IN" sz="4900" b="1" dirty="0"/>
            </a:br>
            <a:r>
              <a:rPr lang="en-IN" sz="4900" b="1" dirty="0"/>
              <a:t>(WITHOUT TREATING OUTLIERS)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D7818B-A383-D7C1-8A1D-13FB0AB0C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5"/>
          <a:stretch/>
        </p:blipFill>
        <p:spPr>
          <a:xfrm>
            <a:off x="1960775" y="1382074"/>
            <a:ext cx="9407951" cy="5339653"/>
          </a:xfrm>
        </p:spPr>
      </p:pic>
    </p:spTree>
    <p:extLst>
      <p:ext uri="{BB962C8B-B14F-4D97-AF65-F5344CB8AC3E}">
        <p14:creationId xmlns:p14="http://schemas.microsoft.com/office/powerpoint/2010/main" val="918164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4685-EC0E-7323-7DFA-978E2E13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INDEX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C1984-CC9C-1B99-AE5A-4184E22BE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OUR OBJECTIVE</a:t>
            </a:r>
          </a:p>
          <a:p>
            <a:r>
              <a:rPr lang="en-IN" dirty="0"/>
              <a:t>IMPORTING LIBRARIES &amp; LOADING DATASET</a:t>
            </a:r>
          </a:p>
          <a:p>
            <a:r>
              <a:rPr lang="en-IN" sz="2800" dirty="0"/>
              <a:t>EXPLORING DATA</a:t>
            </a:r>
          </a:p>
          <a:p>
            <a:r>
              <a:rPr lang="en-IN" dirty="0"/>
              <a:t>LINEAR REGRESSION (WITHOUT TREATING OUTLIERS)</a:t>
            </a:r>
          </a:p>
          <a:p>
            <a:r>
              <a:rPr lang="en-IN" dirty="0"/>
              <a:t>LINEAR REGRESSION (AFTER TREATING OUTLIERS)</a:t>
            </a:r>
          </a:p>
          <a:p>
            <a:r>
              <a:rPr lang="en-IN" dirty="0"/>
              <a:t>DECISION TREE REGRESSION</a:t>
            </a:r>
          </a:p>
          <a:p>
            <a:r>
              <a:rPr lang="en-IN" dirty="0"/>
              <a:t>XGBOOST</a:t>
            </a:r>
          </a:p>
          <a:p>
            <a:r>
              <a:rPr lang="en-IN" dirty="0"/>
              <a:t>RANDOM FOREST REGRESSION</a:t>
            </a:r>
          </a:p>
          <a:p>
            <a:r>
              <a:rPr lang="en-IN" dirty="0"/>
              <a:t>GRADIENT BOOSTING REGRESSION    </a:t>
            </a:r>
          </a:p>
          <a:p>
            <a:r>
              <a:rPr lang="en-IN" dirty="0"/>
              <a:t>CROSS-VALIDATION SCORES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683905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AA230-D8F7-2484-2F63-E4AAA984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F13781-C451-DA5C-3309-F6CB366A1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8247" y="365125"/>
            <a:ext cx="6381843" cy="29066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FB4B1F-C672-78E9-3AC3-284016A40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516" y="3661660"/>
            <a:ext cx="7435304" cy="266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66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38293-85D1-2E1E-0D13-963D5568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DD3984-B62D-9B7C-FACE-026E2D94E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042" y="1027906"/>
            <a:ext cx="10614758" cy="4534292"/>
          </a:xfrm>
        </p:spPr>
      </p:pic>
    </p:spTree>
    <p:extLst>
      <p:ext uri="{BB962C8B-B14F-4D97-AF65-F5344CB8AC3E}">
        <p14:creationId xmlns:p14="http://schemas.microsoft.com/office/powerpoint/2010/main" val="4194613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C3CC3-8B14-DFCE-B9E5-E746EF1C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F407B5-935C-6635-6E34-4C1635815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254" y="240573"/>
            <a:ext cx="7277492" cy="6376853"/>
          </a:xfrm>
        </p:spPr>
      </p:pic>
    </p:spTree>
    <p:extLst>
      <p:ext uri="{BB962C8B-B14F-4D97-AF65-F5344CB8AC3E}">
        <p14:creationId xmlns:p14="http://schemas.microsoft.com/office/powerpoint/2010/main" val="521895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D1554-1D98-A32E-8031-4880D601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400" b="1" dirty="0"/>
              <a:t>LINEAR REGRESSION </a:t>
            </a:r>
            <a:br>
              <a:rPr lang="en-IN" sz="4400" b="1" dirty="0"/>
            </a:br>
            <a:r>
              <a:rPr lang="en-IN" sz="4400" b="1" dirty="0"/>
              <a:t>(AFTER TREATING OUTLIERS)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56F8D0-7B82-0330-73F2-033F1D1FA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406" y="1621410"/>
            <a:ext cx="7358445" cy="5089591"/>
          </a:xfrm>
        </p:spPr>
      </p:pic>
    </p:spTree>
    <p:extLst>
      <p:ext uri="{BB962C8B-B14F-4D97-AF65-F5344CB8AC3E}">
        <p14:creationId xmlns:p14="http://schemas.microsoft.com/office/powerpoint/2010/main" val="2363771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DBF4-E364-A900-6417-251103D75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F23BF-B1AD-5FEA-13C2-512EB135F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73943-98BE-DD9C-A47D-A2910303D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783"/>
          <a:stretch/>
        </p:blipFill>
        <p:spPr>
          <a:xfrm>
            <a:off x="452489" y="510653"/>
            <a:ext cx="5330072" cy="5515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A6F7B1-F64C-A036-DB1E-355CE72F1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9" r="15256"/>
          <a:stretch/>
        </p:blipFill>
        <p:spPr>
          <a:xfrm>
            <a:off x="5906530" y="510653"/>
            <a:ext cx="5832981" cy="55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40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51B5-BCCC-36D7-E496-49DA7D24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7042B0-67C0-9B97-71F4-1A51AD35D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23"/>
          <a:stretch/>
        </p:blipFill>
        <p:spPr>
          <a:xfrm>
            <a:off x="0" y="306689"/>
            <a:ext cx="3823508" cy="312231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C9EFB1-550D-8596-553D-B820ABEE1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3823508" cy="3122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8152F2-8509-7B3C-918A-E4F72BB9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252" y="306688"/>
            <a:ext cx="3835167" cy="3122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3B9ECD-DA5C-DC37-1506-E0B6ADA8AD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79" r="3279" b="1761"/>
          <a:stretch/>
        </p:blipFill>
        <p:spPr>
          <a:xfrm>
            <a:off x="4022252" y="3429000"/>
            <a:ext cx="3823508" cy="31223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D3EA4E-1B72-B961-C4B2-E374CB530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9223" y="304528"/>
            <a:ext cx="4122777" cy="31244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B4B3DB-6576-3830-928C-BAC54CC835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90" b="3122"/>
          <a:stretch/>
        </p:blipFill>
        <p:spPr>
          <a:xfrm>
            <a:off x="8082284" y="3429000"/>
            <a:ext cx="4109716" cy="312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93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1F81B-7658-D725-A597-A6E6C9ED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3B81E-03DA-8F91-881A-DAB6F3493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883" y="204017"/>
            <a:ext cx="6903946" cy="6449965"/>
          </a:xfrm>
        </p:spPr>
      </p:pic>
    </p:spTree>
    <p:extLst>
      <p:ext uri="{BB962C8B-B14F-4D97-AF65-F5344CB8AC3E}">
        <p14:creationId xmlns:p14="http://schemas.microsoft.com/office/powerpoint/2010/main" val="3699985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A4898-3B3D-EC1D-6393-C528A2B9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F733E-197F-4F27-F6A9-579E0E70A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9B39E-A71E-9A43-84E4-D5C8EA185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148" y="165323"/>
            <a:ext cx="8306703" cy="65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98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E2FE-BCE0-4EF8-6DF7-AD5E61F77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8" y="214297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DECISION TREE REGRESSION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063836-34CE-0368-233F-E25F58880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539" y="886506"/>
            <a:ext cx="7827096" cy="5870319"/>
          </a:xfrm>
        </p:spPr>
      </p:pic>
    </p:spTree>
    <p:extLst>
      <p:ext uri="{BB962C8B-B14F-4D97-AF65-F5344CB8AC3E}">
        <p14:creationId xmlns:p14="http://schemas.microsoft.com/office/powerpoint/2010/main" val="1770970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">
            <a:extLst>
              <a:ext uri="{FF2B5EF4-FFF2-40B4-BE49-F238E27FC236}">
                <a16:creationId xmlns:a16="http://schemas.microsoft.com/office/drawing/2014/main" id="{EA5DE766-763C-C700-C3DF-3A8E22404A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7" y="279929"/>
            <a:ext cx="3024432" cy="2256571"/>
          </a:xfrm>
          <a:prstGeom prst="rect">
            <a:avLst/>
          </a:prstGeom>
        </p:spPr>
      </p:pic>
      <p:pic>
        <p:nvPicPr>
          <p:cNvPr id="2" name="Picture 1" descr="2">
            <a:extLst>
              <a:ext uri="{FF2B5EF4-FFF2-40B4-BE49-F238E27FC236}">
                <a16:creationId xmlns:a16="http://schemas.microsoft.com/office/drawing/2014/main" id="{D1ACC9E0-0C22-8CB3-04B4-F8C43285DA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155" y="279929"/>
            <a:ext cx="3006164" cy="2244880"/>
          </a:xfrm>
          <a:prstGeom prst="rect">
            <a:avLst/>
          </a:prstGeom>
        </p:spPr>
      </p:pic>
      <p:pic>
        <p:nvPicPr>
          <p:cNvPr id="4" name="Picture 3" descr="3">
            <a:extLst>
              <a:ext uri="{FF2B5EF4-FFF2-40B4-BE49-F238E27FC236}">
                <a16:creationId xmlns:a16="http://schemas.microsoft.com/office/drawing/2014/main" id="{53923F62-90B7-80E2-FD60-79486BF340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265" y="279929"/>
            <a:ext cx="2888665" cy="2184705"/>
          </a:xfrm>
          <a:prstGeom prst="rect">
            <a:avLst/>
          </a:prstGeom>
        </p:spPr>
      </p:pic>
      <p:pic>
        <p:nvPicPr>
          <p:cNvPr id="5" name="Picture 4" descr="4">
            <a:extLst>
              <a:ext uri="{FF2B5EF4-FFF2-40B4-BE49-F238E27FC236}">
                <a16:creationId xmlns:a16="http://schemas.microsoft.com/office/drawing/2014/main" id="{11750177-D582-2E30-895F-630B1963D5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7" y="3055076"/>
            <a:ext cx="3227032" cy="2532845"/>
          </a:xfrm>
          <a:prstGeom prst="rect">
            <a:avLst/>
          </a:prstGeom>
        </p:spPr>
      </p:pic>
      <p:pic>
        <p:nvPicPr>
          <p:cNvPr id="6" name="Picture 5" descr="5">
            <a:extLst>
              <a:ext uri="{FF2B5EF4-FFF2-40B4-BE49-F238E27FC236}">
                <a16:creationId xmlns:a16="http://schemas.microsoft.com/office/drawing/2014/main" id="{86042175-B003-9296-D779-55C9294DDE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979" y="3077189"/>
            <a:ext cx="3445286" cy="2512006"/>
          </a:xfrm>
          <a:prstGeom prst="rect">
            <a:avLst/>
          </a:prstGeom>
        </p:spPr>
      </p:pic>
      <p:pic>
        <p:nvPicPr>
          <p:cNvPr id="7" name="Picture 6" descr="6">
            <a:extLst>
              <a:ext uri="{FF2B5EF4-FFF2-40B4-BE49-F238E27FC236}">
                <a16:creationId xmlns:a16="http://schemas.microsoft.com/office/drawing/2014/main" id="{08B205A9-1472-D9C5-93FA-FE05E33B57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56" y="3077189"/>
            <a:ext cx="3082621" cy="251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0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BD93-FEBC-0C79-84B7-16507BF00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OBJECTIVE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57686-511E-1DA7-D478-460D02782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sz="2400" b="0" i="0" u="none" strike="noStrike" dirty="0">
                <a:effectLst/>
                <a:latin typeface="Merriweather" panose="00000500000000000000" pitchFamily="2" charset="0"/>
              </a:rPr>
              <a:t> A Real estate company that runs a website for buying and selling of houses, they would like to give the customers a prediction of the cost of the houses in a few years. </a:t>
            </a:r>
          </a:p>
          <a:p>
            <a:r>
              <a:rPr lang="en-US" sz="2400" b="0" i="0" u="none" strike="noStrike" dirty="0">
                <a:effectLst/>
                <a:latin typeface="Merriweather" panose="00000500000000000000" pitchFamily="2" charset="0"/>
              </a:rPr>
              <a:t>We have to use the housing </a:t>
            </a:r>
            <a:r>
              <a:rPr lang="en-US" sz="2400" b="0" i="0" u="none" strike="noStrike" dirty="0" err="1">
                <a:effectLst/>
                <a:latin typeface="Merriweather" panose="00000500000000000000" pitchFamily="2" charset="0"/>
              </a:rPr>
              <a:t>data,we</a:t>
            </a:r>
            <a:r>
              <a:rPr lang="en-US" sz="2400" b="0" i="0" u="none" strike="noStrike" dirty="0">
                <a:effectLst/>
                <a:latin typeface="Merriweather" panose="00000500000000000000" pitchFamily="2" charset="0"/>
              </a:rPr>
              <a:t> have to pre-process it, and have to create a model that will predict the price of the house and will measure the accuracy of the model.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in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a few years. We used the housing data, pre-processed it, and created a model that was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predicting the price of the house and measured the accuracy of the model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3F7DA-1CBB-9C55-520E-97C2F8AE6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01" y="3902697"/>
            <a:ext cx="2954522" cy="22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19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786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998C-23A4-FFA8-7747-CBE2ECCD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IMPORTING LIBRARIES</a:t>
            </a:r>
            <a:br>
              <a:rPr lang="en-IN" dirty="0"/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E67067-07B3-CC7E-8231-DA3E1DDE8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065" y="1448552"/>
            <a:ext cx="9508479" cy="4351338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935FAE-C58E-3454-B49D-87DDC62BF8DD}"/>
              </a:ext>
            </a:extLst>
          </p:cNvPr>
          <p:cNvCxnSpPr/>
          <p:nvPr/>
        </p:nvCxnSpPr>
        <p:spPr>
          <a:xfrm>
            <a:off x="2441542" y="4326903"/>
            <a:ext cx="0" cy="3676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56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763F-05C9-C06C-DD30-4FF8B321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9797" y="-73264"/>
            <a:ext cx="5072406" cy="1325563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/>
              <a:t>EXPLORING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574971-6F01-0B06-885C-65CA6CF50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952" y="957029"/>
            <a:ext cx="9916998" cy="5578309"/>
          </a:xfrm>
        </p:spPr>
      </p:pic>
    </p:spTree>
    <p:extLst>
      <p:ext uri="{BB962C8B-B14F-4D97-AF65-F5344CB8AC3E}">
        <p14:creationId xmlns:p14="http://schemas.microsoft.com/office/powerpoint/2010/main" val="204841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C089-A0F2-CB23-2235-3AD90B26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/>
              <a:t>EXPLORING DATA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905AD5-27FA-B8B3-96E0-130B2CB84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40342"/>
            <a:ext cx="6575552" cy="345053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ED9F839-D9D9-2702-829F-41FE3DBE8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30" r="48279"/>
          <a:stretch/>
        </p:blipFill>
        <p:spPr>
          <a:xfrm>
            <a:off x="7745230" y="1740342"/>
            <a:ext cx="3526410" cy="337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5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7A36-01C6-CDBF-B0F9-8FBC2276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90D8A4-DD15-C4A0-0F28-E168A71DB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4"/>
          <a:stretch/>
        </p:blipFill>
        <p:spPr>
          <a:xfrm>
            <a:off x="1046376" y="614392"/>
            <a:ext cx="9372018" cy="549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03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45C1-31C2-8411-18DA-4129C3278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39D28-EE19-E45E-1994-39315BF8E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1BC41-B6F2-7A69-AF32-05A5CF106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69" t="-24595" r="569" b="24595"/>
          <a:stretch/>
        </p:blipFill>
        <p:spPr>
          <a:xfrm>
            <a:off x="1580036" y="-1922429"/>
            <a:ext cx="8468937" cy="85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39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3F33-B6CD-F47B-16C4-266BC495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A71B38-BC6B-14F3-3DE6-39E08360E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270" y="637848"/>
            <a:ext cx="10382530" cy="4351338"/>
          </a:xfrm>
        </p:spPr>
      </p:pic>
    </p:spTree>
    <p:extLst>
      <p:ext uri="{BB962C8B-B14F-4D97-AF65-F5344CB8AC3E}">
        <p14:creationId xmlns:p14="http://schemas.microsoft.com/office/powerpoint/2010/main" val="1644872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245</Words>
  <Application>Microsoft Office PowerPoint</Application>
  <PresentationFormat>Widescreen</PresentationFormat>
  <Paragraphs>34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Merriweather</vt:lpstr>
      <vt:lpstr>Office Theme</vt:lpstr>
      <vt:lpstr>HOUSING PRICE PREDICTION </vt:lpstr>
      <vt:lpstr>INDEX </vt:lpstr>
      <vt:lpstr>OUR OBJECTIVE </vt:lpstr>
      <vt:lpstr>IMPORTING LIBRARIES </vt:lpstr>
      <vt:lpstr>EXPLORING DATA</vt:lpstr>
      <vt:lpstr>EXPLORING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REGRESSION  (WITHOUT TREATING OUTLIERS) </vt:lpstr>
      <vt:lpstr>PowerPoint Presentation</vt:lpstr>
      <vt:lpstr>PowerPoint Presentation</vt:lpstr>
      <vt:lpstr>PowerPoint Presentation</vt:lpstr>
      <vt:lpstr>LINEAR REGRESSION  (AFTER TREATING OUTLIERS)</vt:lpstr>
      <vt:lpstr>PowerPoint Presentation</vt:lpstr>
      <vt:lpstr>PowerPoint Presentation</vt:lpstr>
      <vt:lpstr>PowerPoint Presentation</vt:lpstr>
      <vt:lpstr>PowerPoint Presentation</vt:lpstr>
      <vt:lpstr>DECISION TREE REGRESSION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PRICE PREDICTION </dc:title>
  <dc:creator>Harsh Yadav</dc:creator>
  <cp:lastModifiedBy>Harsh Yadav</cp:lastModifiedBy>
  <cp:revision>1</cp:revision>
  <dcterms:created xsi:type="dcterms:W3CDTF">2022-11-16T13:28:21Z</dcterms:created>
  <dcterms:modified xsi:type="dcterms:W3CDTF">2022-11-16T17:32:46Z</dcterms:modified>
</cp:coreProperties>
</file>